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260" autoAdjust="0"/>
  </p:normalViewPr>
  <p:slideViewPr>
    <p:cSldViewPr>
      <p:cViewPr varScale="1">
        <p:scale>
          <a:sx n="75" d="100"/>
          <a:sy n="75" d="100"/>
        </p:scale>
        <p:origin x="16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2653E-3087-4C0F-BF06-47363DF01986}" type="doc">
      <dgm:prSet loTypeId="urn:microsoft.com/office/officeart/2005/8/layout/cycle6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t-EE"/>
        </a:p>
      </dgm:t>
    </dgm:pt>
    <dgm:pt modelId="{6DFACD49-88A9-4C50-9933-87621EB5B50A}">
      <dgm:prSet phldrT="[Tekst]"/>
      <dgm:spPr/>
      <dgm:t>
        <a:bodyPr/>
        <a:lstStyle/>
        <a:p>
          <a:pPr algn="ctr"/>
          <a:r>
            <a:rPr lang="et-EE" b="1" dirty="0" smtClean="0"/>
            <a:t>ABUSER</a:t>
          </a:r>
          <a:endParaRPr lang="et-EE" b="1" dirty="0"/>
        </a:p>
      </dgm:t>
    </dgm:pt>
    <dgm:pt modelId="{AB84EDCA-E06C-4F9D-B326-6D3F464F8BEF}" type="parTrans" cxnId="{E08DAA12-33F5-44C8-A362-15926A92C4EF}">
      <dgm:prSet/>
      <dgm:spPr/>
      <dgm:t>
        <a:bodyPr/>
        <a:lstStyle/>
        <a:p>
          <a:pPr algn="ctr"/>
          <a:endParaRPr lang="et-EE"/>
        </a:p>
      </dgm:t>
    </dgm:pt>
    <dgm:pt modelId="{3136C830-DA49-4D96-B096-85A56AAAA0C9}" type="sibTrans" cxnId="{E08DAA12-33F5-44C8-A362-15926A92C4EF}">
      <dgm:prSet/>
      <dgm:spPr/>
      <dgm:t>
        <a:bodyPr/>
        <a:lstStyle/>
        <a:p>
          <a:pPr algn="ctr"/>
          <a:endParaRPr lang="et-EE"/>
        </a:p>
      </dgm:t>
    </dgm:pt>
    <dgm:pt modelId="{7EF60E87-7B24-4EC6-AA5D-9AFE5128DE0E}">
      <dgm:prSet phldrT="[Tekst]"/>
      <dgm:spPr/>
      <dgm:t>
        <a:bodyPr/>
        <a:lstStyle/>
        <a:p>
          <a:pPr algn="ctr"/>
          <a:r>
            <a:rPr lang="et-EE" b="1" dirty="0" err="1" smtClean="0"/>
            <a:t>Behaviour</a:t>
          </a:r>
          <a:endParaRPr lang="et-EE" b="1" dirty="0"/>
        </a:p>
      </dgm:t>
    </dgm:pt>
    <dgm:pt modelId="{00FC3220-BA30-4E5C-A3D7-B6D0D4118A5A}" type="parTrans" cxnId="{39633114-9DBB-43CC-815A-542CBE396ADF}">
      <dgm:prSet/>
      <dgm:spPr/>
      <dgm:t>
        <a:bodyPr/>
        <a:lstStyle/>
        <a:p>
          <a:pPr algn="ctr"/>
          <a:endParaRPr lang="et-EE"/>
        </a:p>
      </dgm:t>
    </dgm:pt>
    <dgm:pt modelId="{5A8D129C-37A9-4C19-A485-4CA6B52B89B9}" type="sibTrans" cxnId="{39633114-9DBB-43CC-815A-542CBE396ADF}">
      <dgm:prSet/>
      <dgm:spPr/>
      <dgm:t>
        <a:bodyPr/>
        <a:lstStyle/>
        <a:p>
          <a:pPr algn="ctr"/>
          <a:endParaRPr lang="et-EE"/>
        </a:p>
      </dgm:t>
    </dgm:pt>
    <dgm:pt modelId="{15149B81-940B-4897-8561-CD1312D071F8}">
      <dgm:prSet phldrT="[Tekst]"/>
      <dgm:spPr/>
      <dgm:t>
        <a:bodyPr/>
        <a:lstStyle/>
        <a:p>
          <a:pPr algn="ctr"/>
          <a:r>
            <a:rPr lang="et-EE" b="1" dirty="0" err="1" smtClean="0"/>
            <a:t>Mentality</a:t>
          </a:r>
          <a:endParaRPr lang="et-EE" b="1" dirty="0"/>
        </a:p>
      </dgm:t>
    </dgm:pt>
    <dgm:pt modelId="{3683E522-B188-4931-AA08-8D237799608B}" type="parTrans" cxnId="{F23A8B55-DECD-458C-ABB1-CEF1122FF720}">
      <dgm:prSet/>
      <dgm:spPr/>
      <dgm:t>
        <a:bodyPr/>
        <a:lstStyle/>
        <a:p>
          <a:pPr algn="ctr"/>
          <a:endParaRPr lang="et-EE"/>
        </a:p>
      </dgm:t>
    </dgm:pt>
    <dgm:pt modelId="{FCD41319-B84C-429C-B10A-39772ADB4436}" type="sibTrans" cxnId="{F23A8B55-DECD-458C-ABB1-CEF1122FF720}">
      <dgm:prSet/>
      <dgm:spPr/>
      <dgm:t>
        <a:bodyPr/>
        <a:lstStyle/>
        <a:p>
          <a:pPr algn="ctr"/>
          <a:endParaRPr lang="et-EE"/>
        </a:p>
      </dgm:t>
    </dgm:pt>
    <dgm:pt modelId="{1051044D-8EF1-420D-A074-45F9B025E10B}">
      <dgm:prSet phldrT="[Tekst]"/>
      <dgm:spPr/>
      <dgm:t>
        <a:bodyPr/>
        <a:lstStyle/>
        <a:p>
          <a:pPr algn="ctr"/>
          <a:r>
            <a:rPr lang="et-EE" b="1" dirty="0" err="1" smtClean="0"/>
            <a:t>Control</a:t>
          </a:r>
          <a:r>
            <a:rPr lang="et-EE" b="1" dirty="0" smtClean="0"/>
            <a:t> and </a:t>
          </a:r>
          <a:r>
            <a:rPr lang="et-EE" b="1" dirty="0" err="1" smtClean="0"/>
            <a:t>power</a:t>
          </a:r>
          <a:endParaRPr lang="et-EE" b="1" dirty="0"/>
        </a:p>
      </dgm:t>
    </dgm:pt>
    <dgm:pt modelId="{6DB92E06-DC57-44E3-8710-B0FA5D5421E6}" type="parTrans" cxnId="{88571C3D-D2CC-4A32-A6E9-3589DF67EB39}">
      <dgm:prSet/>
      <dgm:spPr/>
      <dgm:t>
        <a:bodyPr/>
        <a:lstStyle/>
        <a:p>
          <a:pPr algn="ctr"/>
          <a:endParaRPr lang="et-EE"/>
        </a:p>
      </dgm:t>
    </dgm:pt>
    <dgm:pt modelId="{217EEE07-37FD-4318-82EE-DF2D68551666}" type="sibTrans" cxnId="{88571C3D-D2CC-4A32-A6E9-3589DF67EB39}">
      <dgm:prSet/>
      <dgm:spPr/>
      <dgm:t>
        <a:bodyPr/>
        <a:lstStyle/>
        <a:p>
          <a:pPr algn="ctr"/>
          <a:endParaRPr lang="et-EE"/>
        </a:p>
      </dgm:t>
    </dgm:pt>
    <dgm:pt modelId="{23A35238-4D61-4925-ABA6-170A2EF30564}">
      <dgm:prSet phldrT="[Tekst]"/>
      <dgm:spPr/>
      <dgm:t>
        <a:bodyPr/>
        <a:lstStyle/>
        <a:p>
          <a:pPr algn="ctr"/>
          <a:r>
            <a:rPr lang="et-EE" b="1" dirty="0" err="1" smtClean="0"/>
            <a:t>Manipulative</a:t>
          </a:r>
          <a:endParaRPr lang="et-EE" b="1" dirty="0"/>
        </a:p>
      </dgm:t>
    </dgm:pt>
    <dgm:pt modelId="{53EA5D96-26C2-4A14-B72D-052A27D83645}" type="parTrans" cxnId="{6086A97C-7492-45B0-A2E0-9300B63306B2}">
      <dgm:prSet/>
      <dgm:spPr/>
      <dgm:t>
        <a:bodyPr/>
        <a:lstStyle/>
        <a:p>
          <a:pPr algn="ctr"/>
          <a:endParaRPr lang="et-EE"/>
        </a:p>
      </dgm:t>
    </dgm:pt>
    <dgm:pt modelId="{CF9F45FD-5B45-416C-8C19-3AD17CEC8FCF}" type="sibTrans" cxnId="{6086A97C-7492-45B0-A2E0-9300B63306B2}">
      <dgm:prSet/>
      <dgm:spPr/>
      <dgm:t>
        <a:bodyPr/>
        <a:lstStyle/>
        <a:p>
          <a:pPr algn="ctr"/>
          <a:endParaRPr lang="et-EE"/>
        </a:p>
      </dgm:t>
    </dgm:pt>
    <dgm:pt modelId="{A0E531D5-E94B-4D64-B7A2-A2CD5943870B}">
      <dgm:prSet/>
      <dgm:spPr/>
      <dgm:t>
        <a:bodyPr/>
        <a:lstStyle/>
        <a:p>
          <a:pPr algn="ctr"/>
          <a:r>
            <a:rPr lang="et-EE" b="1" dirty="0" smtClean="0"/>
            <a:t>Personal </a:t>
          </a:r>
          <a:r>
            <a:rPr lang="et-EE" b="1" dirty="0" err="1" smtClean="0"/>
            <a:t>character</a:t>
          </a:r>
          <a:endParaRPr lang="et-EE" b="1" dirty="0"/>
        </a:p>
      </dgm:t>
    </dgm:pt>
    <dgm:pt modelId="{5FF22BCF-41C2-4CEF-9956-10E7A45D84B8}" type="parTrans" cxnId="{09280940-2BF0-42BF-9A3F-8BE348839E3F}">
      <dgm:prSet/>
      <dgm:spPr/>
      <dgm:t>
        <a:bodyPr/>
        <a:lstStyle/>
        <a:p>
          <a:pPr algn="ctr"/>
          <a:endParaRPr lang="et-EE"/>
        </a:p>
      </dgm:t>
    </dgm:pt>
    <dgm:pt modelId="{7A5FBE77-7239-4F1C-9A89-278F2D50D9AB}" type="sibTrans" cxnId="{09280940-2BF0-42BF-9A3F-8BE348839E3F}">
      <dgm:prSet/>
      <dgm:spPr/>
      <dgm:t>
        <a:bodyPr/>
        <a:lstStyle/>
        <a:p>
          <a:pPr algn="ctr"/>
          <a:endParaRPr lang="et-EE"/>
        </a:p>
      </dgm:t>
    </dgm:pt>
    <dgm:pt modelId="{C7CC0FD2-1C6A-45F2-90C5-16AC25E4A8A7}" type="pres">
      <dgm:prSet presAssocID="{0782653E-3087-4C0F-BF06-47363DF019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2472F9EA-3FBD-4D90-88F6-022E0C012D54}" type="pres">
      <dgm:prSet presAssocID="{6DFACD49-88A9-4C50-9933-87621EB5B50A}" presName="node" presStyleLbl="node1" presStyleIdx="0" presStyleCnt="6" custScaleX="131956" custScaleY="138201" custRadScaleRad="99423" custRadScaleInc="-1669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B2005B4-3835-4DEA-845F-F7FCDB2C16C6}" type="pres">
      <dgm:prSet presAssocID="{6DFACD49-88A9-4C50-9933-87621EB5B50A}" presName="spNode" presStyleCnt="0"/>
      <dgm:spPr/>
      <dgm:t>
        <a:bodyPr/>
        <a:lstStyle/>
        <a:p>
          <a:endParaRPr lang="et-EE"/>
        </a:p>
      </dgm:t>
    </dgm:pt>
    <dgm:pt modelId="{A7F1BF56-CC79-4D54-9F4D-9619911B8DC8}" type="pres">
      <dgm:prSet presAssocID="{3136C830-DA49-4D96-B096-85A56AAAA0C9}" presName="sibTrans" presStyleLbl="sibTrans1D1" presStyleIdx="0" presStyleCnt="6"/>
      <dgm:spPr/>
      <dgm:t>
        <a:bodyPr/>
        <a:lstStyle/>
        <a:p>
          <a:endParaRPr lang="et-EE"/>
        </a:p>
      </dgm:t>
    </dgm:pt>
    <dgm:pt modelId="{EF4D1169-DDEE-4022-A133-0C66523AE3CA}" type="pres">
      <dgm:prSet presAssocID="{7EF60E87-7B24-4EC6-AA5D-9AFE5128DE0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F015E4A-B3BB-44DA-931F-B2ABA5B6B95C}" type="pres">
      <dgm:prSet presAssocID="{7EF60E87-7B24-4EC6-AA5D-9AFE5128DE0E}" presName="spNode" presStyleCnt="0"/>
      <dgm:spPr/>
      <dgm:t>
        <a:bodyPr/>
        <a:lstStyle/>
        <a:p>
          <a:endParaRPr lang="et-EE"/>
        </a:p>
      </dgm:t>
    </dgm:pt>
    <dgm:pt modelId="{F3B0BD55-47D9-4340-BE6D-444FCB557B59}" type="pres">
      <dgm:prSet presAssocID="{5A8D129C-37A9-4C19-A485-4CA6B52B89B9}" presName="sibTrans" presStyleLbl="sibTrans1D1" presStyleIdx="1" presStyleCnt="6"/>
      <dgm:spPr/>
      <dgm:t>
        <a:bodyPr/>
        <a:lstStyle/>
        <a:p>
          <a:endParaRPr lang="et-EE"/>
        </a:p>
      </dgm:t>
    </dgm:pt>
    <dgm:pt modelId="{D113FEE5-E064-4B4C-B3C0-8814E8C0CACF}" type="pres">
      <dgm:prSet presAssocID="{15149B81-940B-4897-8561-CD1312D071F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CA15D31-FB6A-4F38-B900-D35573F00003}" type="pres">
      <dgm:prSet presAssocID="{15149B81-940B-4897-8561-CD1312D071F8}" presName="spNode" presStyleCnt="0"/>
      <dgm:spPr/>
      <dgm:t>
        <a:bodyPr/>
        <a:lstStyle/>
        <a:p>
          <a:endParaRPr lang="et-EE"/>
        </a:p>
      </dgm:t>
    </dgm:pt>
    <dgm:pt modelId="{F9AE6345-940C-4183-820F-2E438AA3C706}" type="pres">
      <dgm:prSet presAssocID="{FCD41319-B84C-429C-B10A-39772ADB4436}" presName="sibTrans" presStyleLbl="sibTrans1D1" presStyleIdx="2" presStyleCnt="6"/>
      <dgm:spPr/>
      <dgm:t>
        <a:bodyPr/>
        <a:lstStyle/>
        <a:p>
          <a:endParaRPr lang="et-EE"/>
        </a:p>
      </dgm:t>
    </dgm:pt>
    <dgm:pt modelId="{BEF9631C-A17B-4F17-B131-54CC8503C7CF}" type="pres">
      <dgm:prSet presAssocID="{1051044D-8EF1-420D-A074-45F9B025E1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6512805-1BC7-4B84-9D46-032213709646}" type="pres">
      <dgm:prSet presAssocID="{1051044D-8EF1-420D-A074-45F9B025E10B}" presName="spNode" presStyleCnt="0"/>
      <dgm:spPr/>
      <dgm:t>
        <a:bodyPr/>
        <a:lstStyle/>
        <a:p>
          <a:endParaRPr lang="et-EE"/>
        </a:p>
      </dgm:t>
    </dgm:pt>
    <dgm:pt modelId="{B2E9345E-9EF0-4E11-A1CA-3309D88BEE61}" type="pres">
      <dgm:prSet presAssocID="{217EEE07-37FD-4318-82EE-DF2D68551666}" presName="sibTrans" presStyleLbl="sibTrans1D1" presStyleIdx="3" presStyleCnt="6"/>
      <dgm:spPr/>
      <dgm:t>
        <a:bodyPr/>
        <a:lstStyle/>
        <a:p>
          <a:endParaRPr lang="et-EE"/>
        </a:p>
      </dgm:t>
    </dgm:pt>
    <dgm:pt modelId="{DBFFFE8C-C8A1-4B56-9FDC-490F683A7940}" type="pres">
      <dgm:prSet presAssocID="{23A35238-4D61-4925-ABA6-170A2EF305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610B3A1-CF20-4FF3-8CBD-70AB4B92E7D5}" type="pres">
      <dgm:prSet presAssocID="{23A35238-4D61-4925-ABA6-170A2EF30564}" presName="spNode" presStyleCnt="0"/>
      <dgm:spPr/>
      <dgm:t>
        <a:bodyPr/>
        <a:lstStyle/>
        <a:p>
          <a:endParaRPr lang="et-EE"/>
        </a:p>
      </dgm:t>
    </dgm:pt>
    <dgm:pt modelId="{BE13A23D-0EA6-4414-89D3-F85ED33BB61C}" type="pres">
      <dgm:prSet presAssocID="{CF9F45FD-5B45-416C-8C19-3AD17CEC8FCF}" presName="sibTrans" presStyleLbl="sibTrans1D1" presStyleIdx="4" presStyleCnt="6"/>
      <dgm:spPr/>
      <dgm:t>
        <a:bodyPr/>
        <a:lstStyle/>
        <a:p>
          <a:endParaRPr lang="et-EE"/>
        </a:p>
      </dgm:t>
    </dgm:pt>
    <dgm:pt modelId="{C6C9293C-B2BC-44E3-9300-D0FBD641B51A}" type="pres">
      <dgm:prSet presAssocID="{A0E531D5-E94B-4D64-B7A2-A2CD594387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EB9897B2-AE11-4154-A711-02BFE83EB242}" type="pres">
      <dgm:prSet presAssocID="{A0E531D5-E94B-4D64-B7A2-A2CD5943870B}" presName="spNode" presStyleCnt="0"/>
      <dgm:spPr/>
      <dgm:t>
        <a:bodyPr/>
        <a:lstStyle/>
        <a:p>
          <a:endParaRPr lang="et-EE"/>
        </a:p>
      </dgm:t>
    </dgm:pt>
    <dgm:pt modelId="{3A1A8AE4-EA1F-483C-BA5F-D6058B45C7FE}" type="pres">
      <dgm:prSet presAssocID="{7A5FBE77-7239-4F1C-9A89-278F2D50D9AB}" presName="sibTrans" presStyleLbl="sibTrans1D1" presStyleIdx="5" presStyleCnt="6"/>
      <dgm:spPr/>
      <dgm:t>
        <a:bodyPr/>
        <a:lstStyle/>
        <a:p>
          <a:endParaRPr lang="et-EE"/>
        </a:p>
      </dgm:t>
    </dgm:pt>
  </dgm:ptLst>
  <dgm:cxnLst>
    <dgm:cxn modelId="{5CCC496E-B773-445E-9C10-963FC15AEB3A}" type="presOf" srcId="{A0E531D5-E94B-4D64-B7A2-A2CD5943870B}" destId="{C6C9293C-B2BC-44E3-9300-D0FBD641B51A}" srcOrd="0" destOrd="0" presId="urn:microsoft.com/office/officeart/2005/8/layout/cycle6"/>
    <dgm:cxn modelId="{FD2BCD73-CCF4-47AB-92DE-2714441DBAD5}" type="presOf" srcId="{23A35238-4D61-4925-ABA6-170A2EF30564}" destId="{DBFFFE8C-C8A1-4B56-9FDC-490F683A7940}" srcOrd="0" destOrd="0" presId="urn:microsoft.com/office/officeart/2005/8/layout/cycle6"/>
    <dgm:cxn modelId="{09280940-2BF0-42BF-9A3F-8BE348839E3F}" srcId="{0782653E-3087-4C0F-BF06-47363DF01986}" destId="{A0E531D5-E94B-4D64-B7A2-A2CD5943870B}" srcOrd="5" destOrd="0" parTransId="{5FF22BCF-41C2-4CEF-9956-10E7A45D84B8}" sibTransId="{7A5FBE77-7239-4F1C-9A89-278F2D50D9AB}"/>
    <dgm:cxn modelId="{9737287F-56ED-44D9-95AD-C69357024BBB}" type="presOf" srcId="{3136C830-DA49-4D96-B096-85A56AAAA0C9}" destId="{A7F1BF56-CC79-4D54-9F4D-9619911B8DC8}" srcOrd="0" destOrd="0" presId="urn:microsoft.com/office/officeart/2005/8/layout/cycle6"/>
    <dgm:cxn modelId="{0D22D590-FB06-4193-9AE6-355E820D674D}" type="presOf" srcId="{15149B81-940B-4897-8561-CD1312D071F8}" destId="{D113FEE5-E064-4B4C-B3C0-8814E8C0CACF}" srcOrd="0" destOrd="0" presId="urn:microsoft.com/office/officeart/2005/8/layout/cycle6"/>
    <dgm:cxn modelId="{F9FB568C-0B4D-4077-B055-0E4C33FF34B1}" type="presOf" srcId="{7EF60E87-7B24-4EC6-AA5D-9AFE5128DE0E}" destId="{EF4D1169-DDEE-4022-A133-0C66523AE3CA}" srcOrd="0" destOrd="0" presId="urn:microsoft.com/office/officeart/2005/8/layout/cycle6"/>
    <dgm:cxn modelId="{590734CB-6335-4247-B72A-BED435E5E608}" type="presOf" srcId="{217EEE07-37FD-4318-82EE-DF2D68551666}" destId="{B2E9345E-9EF0-4E11-A1CA-3309D88BEE61}" srcOrd="0" destOrd="0" presId="urn:microsoft.com/office/officeart/2005/8/layout/cycle6"/>
    <dgm:cxn modelId="{EFCE0B0D-7E24-4E64-841D-81FADAD22F86}" type="presOf" srcId="{7A5FBE77-7239-4F1C-9A89-278F2D50D9AB}" destId="{3A1A8AE4-EA1F-483C-BA5F-D6058B45C7FE}" srcOrd="0" destOrd="0" presId="urn:microsoft.com/office/officeart/2005/8/layout/cycle6"/>
    <dgm:cxn modelId="{86399483-8514-4C69-B8A5-D20D72A400D2}" type="presOf" srcId="{1051044D-8EF1-420D-A074-45F9B025E10B}" destId="{BEF9631C-A17B-4F17-B131-54CC8503C7CF}" srcOrd="0" destOrd="0" presId="urn:microsoft.com/office/officeart/2005/8/layout/cycle6"/>
    <dgm:cxn modelId="{49E59320-5FAC-44CE-963D-90FF99DD04F6}" type="presOf" srcId="{FCD41319-B84C-429C-B10A-39772ADB4436}" destId="{F9AE6345-940C-4183-820F-2E438AA3C706}" srcOrd="0" destOrd="0" presId="urn:microsoft.com/office/officeart/2005/8/layout/cycle6"/>
    <dgm:cxn modelId="{6086A97C-7492-45B0-A2E0-9300B63306B2}" srcId="{0782653E-3087-4C0F-BF06-47363DF01986}" destId="{23A35238-4D61-4925-ABA6-170A2EF30564}" srcOrd="4" destOrd="0" parTransId="{53EA5D96-26C2-4A14-B72D-052A27D83645}" sibTransId="{CF9F45FD-5B45-416C-8C19-3AD17CEC8FCF}"/>
    <dgm:cxn modelId="{A98A1869-4527-4370-8B14-1B43480ADD60}" type="presOf" srcId="{5A8D129C-37A9-4C19-A485-4CA6B52B89B9}" destId="{F3B0BD55-47D9-4340-BE6D-444FCB557B59}" srcOrd="0" destOrd="0" presId="urn:microsoft.com/office/officeart/2005/8/layout/cycle6"/>
    <dgm:cxn modelId="{70C5EC34-B1D5-44B6-AEEC-9346321CE781}" type="presOf" srcId="{6DFACD49-88A9-4C50-9933-87621EB5B50A}" destId="{2472F9EA-3FBD-4D90-88F6-022E0C012D54}" srcOrd="0" destOrd="0" presId="urn:microsoft.com/office/officeart/2005/8/layout/cycle6"/>
    <dgm:cxn modelId="{0EC6C0D0-75DF-4A18-9A3C-ECFB712DB370}" type="presOf" srcId="{0782653E-3087-4C0F-BF06-47363DF01986}" destId="{C7CC0FD2-1C6A-45F2-90C5-16AC25E4A8A7}" srcOrd="0" destOrd="0" presId="urn:microsoft.com/office/officeart/2005/8/layout/cycle6"/>
    <dgm:cxn modelId="{1DB84F4A-C610-458F-85A5-DCA0D53FF282}" type="presOf" srcId="{CF9F45FD-5B45-416C-8C19-3AD17CEC8FCF}" destId="{BE13A23D-0EA6-4414-89D3-F85ED33BB61C}" srcOrd="0" destOrd="0" presId="urn:microsoft.com/office/officeart/2005/8/layout/cycle6"/>
    <dgm:cxn modelId="{39633114-9DBB-43CC-815A-542CBE396ADF}" srcId="{0782653E-3087-4C0F-BF06-47363DF01986}" destId="{7EF60E87-7B24-4EC6-AA5D-9AFE5128DE0E}" srcOrd="1" destOrd="0" parTransId="{00FC3220-BA30-4E5C-A3D7-B6D0D4118A5A}" sibTransId="{5A8D129C-37A9-4C19-A485-4CA6B52B89B9}"/>
    <dgm:cxn modelId="{F23A8B55-DECD-458C-ABB1-CEF1122FF720}" srcId="{0782653E-3087-4C0F-BF06-47363DF01986}" destId="{15149B81-940B-4897-8561-CD1312D071F8}" srcOrd="2" destOrd="0" parTransId="{3683E522-B188-4931-AA08-8D237799608B}" sibTransId="{FCD41319-B84C-429C-B10A-39772ADB4436}"/>
    <dgm:cxn modelId="{88571C3D-D2CC-4A32-A6E9-3589DF67EB39}" srcId="{0782653E-3087-4C0F-BF06-47363DF01986}" destId="{1051044D-8EF1-420D-A074-45F9B025E10B}" srcOrd="3" destOrd="0" parTransId="{6DB92E06-DC57-44E3-8710-B0FA5D5421E6}" sibTransId="{217EEE07-37FD-4318-82EE-DF2D68551666}"/>
    <dgm:cxn modelId="{E08DAA12-33F5-44C8-A362-15926A92C4EF}" srcId="{0782653E-3087-4C0F-BF06-47363DF01986}" destId="{6DFACD49-88A9-4C50-9933-87621EB5B50A}" srcOrd="0" destOrd="0" parTransId="{AB84EDCA-E06C-4F9D-B326-6D3F464F8BEF}" sibTransId="{3136C830-DA49-4D96-B096-85A56AAAA0C9}"/>
    <dgm:cxn modelId="{6EA1EE39-738A-4218-98E5-C2A16439840B}" type="presParOf" srcId="{C7CC0FD2-1C6A-45F2-90C5-16AC25E4A8A7}" destId="{2472F9EA-3FBD-4D90-88F6-022E0C012D54}" srcOrd="0" destOrd="0" presId="urn:microsoft.com/office/officeart/2005/8/layout/cycle6"/>
    <dgm:cxn modelId="{B6019849-B135-44F1-B56A-92347B93BDBB}" type="presParOf" srcId="{C7CC0FD2-1C6A-45F2-90C5-16AC25E4A8A7}" destId="{AB2005B4-3835-4DEA-845F-F7FCDB2C16C6}" srcOrd="1" destOrd="0" presId="urn:microsoft.com/office/officeart/2005/8/layout/cycle6"/>
    <dgm:cxn modelId="{5A3019D9-BC32-4E8D-AC2A-520D53063E92}" type="presParOf" srcId="{C7CC0FD2-1C6A-45F2-90C5-16AC25E4A8A7}" destId="{A7F1BF56-CC79-4D54-9F4D-9619911B8DC8}" srcOrd="2" destOrd="0" presId="urn:microsoft.com/office/officeart/2005/8/layout/cycle6"/>
    <dgm:cxn modelId="{D3DED9A3-DE27-4103-963B-0F64D7655BFB}" type="presParOf" srcId="{C7CC0FD2-1C6A-45F2-90C5-16AC25E4A8A7}" destId="{EF4D1169-DDEE-4022-A133-0C66523AE3CA}" srcOrd="3" destOrd="0" presId="urn:microsoft.com/office/officeart/2005/8/layout/cycle6"/>
    <dgm:cxn modelId="{3589DF04-E329-43F4-BEF2-F119AA2FEC8E}" type="presParOf" srcId="{C7CC0FD2-1C6A-45F2-90C5-16AC25E4A8A7}" destId="{8F015E4A-B3BB-44DA-931F-B2ABA5B6B95C}" srcOrd="4" destOrd="0" presId="urn:microsoft.com/office/officeart/2005/8/layout/cycle6"/>
    <dgm:cxn modelId="{E9311044-93D9-4E4D-BA2A-111CE3A1DB5E}" type="presParOf" srcId="{C7CC0FD2-1C6A-45F2-90C5-16AC25E4A8A7}" destId="{F3B0BD55-47D9-4340-BE6D-444FCB557B59}" srcOrd="5" destOrd="0" presId="urn:microsoft.com/office/officeart/2005/8/layout/cycle6"/>
    <dgm:cxn modelId="{66F2B140-0415-4AC1-A8C8-CE6A76F8DA20}" type="presParOf" srcId="{C7CC0FD2-1C6A-45F2-90C5-16AC25E4A8A7}" destId="{D113FEE5-E064-4B4C-B3C0-8814E8C0CACF}" srcOrd="6" destOrd="0" presId="urn:microsoft.com/office/officeart/2005/8/layout/cycle6"/>
    <dgm:cxn modelId="{92E2A849-43DE-418E-96D6-CBA59CB2D2F4}" type="presParOf" srcId="{C7CC0FD2-1C6A-45F2-90C5-16AC25E4A8A7}" destId="{FCA15D31-FB6A-4F38-B900-D35573F00003}" srcOrd="7" destOrd="0" presId="urn:microsoft.com/office/officeart/2005/8/layout/cycle6"/>
    <dgm:cxn modelId="{49490772-DD74-4666-8EAD-AB4B747B1DD5}" type="presParOf" srcId="{C7CC0FD2-1C6A-45F2-90C5-16AC25E4A8A7}" destId="{F9AE6345-940C-4183-820F-2E438AA3C706}" srcOrd="8" destOrd="0" presId="urn:microsoft.com/office/officeart/2005/8/layout/cycle6"/>
    <dgm:cxn modelId="{2CA5DD78-ECFA-4128-93D8-D79A5D4F9387}" type="presParOf" srcId="{C7CC0FD2-1C6A-45F2-90C5-16AC25E4A8A7}" destId="{BEF9631C-A17B-4F17-B131-54CC8503C7CF}" srcOrd="9" destOrd="0" presId="urn:microsoft.com/office/officeart/2005/8/layout/cycle6"/>
    <dgm:cxn modelId="{619DF57D-8F6D-47CA-AE6F-DE5B5777A425}" type="presParOf" srcId="{C7CC0FD2-1C6A-45F2-90C5-16AC25E4A8A7}" destId="{26512805-1BC7-4B84-9D46-032213709646}" srcOrd="10" destOrd="0" presId="urn:microsoft.com/office/officeart/2005/8/layout/cycle6"/>
    <dgm:cxn modelId="{4A1FEA1A-4294-4EFE-B72D-C61B62DCB096}" type="presParOf" srcId="{C7CC0FD2-1C6A-45F2-90C5-16AC25E4A8A7}" destId="{B2E9345E-9EF0-4E11-A1CA-3309D88BEE61}" srcOrd="11" destOrd="0" presId="urn:microsoft.com/office/officeart/2005/8/layout/cycle6"/>
    <dgm:cxn modelId="{E52E96CD-178B-4B9E-AB9E-057BA9770EF1}" type="presParOf" srcId="{C7CC0FD2-1C6A-45F2-90C5-16AC25E4A8A7}" destId="{DBFFFE8C-C8A1-4B56-9FDC-490F683A7940}" srcOrd="12" destOrd="0" presId="urn:microsoft.com/office/officeart/2005/8/layout/cycle6"/>
    <dgm:cxn modelId="{DEE2579B-82D0-474A-9983-6E86B171EDAF}" type="presParOf" srcId="{C7CC0FD2-1C6A-45F2-90C5-16AC25E4A8A7}" destId="{8610B3A1-CF20-4FF3-8CBD-70AB4B92E7D5}" srcOrd="13" destOrd="0" presId="urn:microsoft.com/office/officeart/2005/8/layout/cycle6"/>
    <dgm:cxn modelId="{D25AE200-4853-43A7-AE40-4B830F753A92}" type="presParOf" srcId="{C7CC0FD2-1C6A-45F2-90C5-16AC25E4A8A7}" destId="{BE13A23D-0EA6-4414-89D3-F85ED33BB61C}" srcOrd="14" destOrd="0" presId="urn:microsoft.com/office/officeart/2005/8/layout/cycle6"/>
    <dgm:cxn modelId="{F8587ADB-C574-4772-8F09-0671A51F5B93}" type="presParOf" srcId="{C7CC0FD2-1C6A-45F2-90C5-16AC25E4A8A7}" destId="{C6C9293C-B2BC-44E3-9300-D0FBD641B51A}" srcOrd="15" destOrd="0" presId="urn:microsoft.com/office/officeart/2005/8/layout/cycle6"/>
    <dgm:cxn modelId="{BA6BC9E7-B7D0-4EF9-A42E-A2B651282D82}" type="presParOf" srcId="{C7CC0FD2-1C6A-45F2-90C5-16AC25E4A8A7}" destId="{EB9897B2-AE11-4154-A711-02BFE83EB242}" srcOrd="16" destOrd="0" presId="urn:microsoft.com/office/officeart/2005/8/layout/cycle6"/>
    <dgm:cxn modelId="{C5D35822-D897-40FB-B1ED-B50ED49510A6}" type="presParOf" srcId="{C7CC0FD2-1C6A-45F2-90C5-16AC25E4A8A7}" destId="{3A1A8AE4-EA1F-483C-BA5F-D6058B45C7F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2F9EA-3FBD-4D90-88F6-022E0C012D54}">
      <dsp:nvSpPr>
        <dsp:cNvPr id="0" name=""/>
        <dsp:cNvSpPr/>
      </dsp:nvSpPr>
      <dsp:spPr>
        <a:xfrm>
          <a:off x="3313818" y="-61941"/>
          <a:ext cx="1560295" cy="10621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smtClean="0"/>
            <a:t>ABUSER</a:t>
          </a:r>
          <a:endParaRPr lang="et-EE" sz="1300" b="1" kern="1200" dirty="0"/>
        </a:p>
      </dsp:txBody>
      <dsp:txXfrm>
        <a:off x="3365670" y="-10089"/>
        <a:ext cx="1456591" cy="958485"/>
      </dsp:txXfrm>
    </dsp:sp>
    <dsp:sp modelId="{A7F1BF56-CC79-4D54-9F4D-9619911B8DC8}">
      <dsp:nvSpPr>
        <dsp:cNvPr id="0" name=""/>
        <dsp:cNvSpPr/>
      </dsp:nvSpPr>
      <dsp:spPr>
        <a:xfrm>
          <a:off x="2316247" y="480721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2563372" y="163697"/>
              </a:moveTo>
              <a:arcTo wR="1810971" hR="1810971" stAng="17672927" swAng="113057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D1169-DDEE-4022-A133-0C66523AE3CA}">
      <dsp:nvSpPr>
        <dsp:cNvPr id="0" name=""/>
        <dsp:cNvSpPr/>
      </dsp:nvSpPr>
      <dsp:spPr>
        <a:xfrm>
          <a:off x="5081585" y="979868"/>
          <a:ext cx="1182436" cy="768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err="1" smtClean="0"/>
            <a:t>Behaviour</a:t>
          </a:r>
          <a:endParaRPr lang="et-EE" sz="1300" b="1" kern="1200" dirty="0"/>
        </a:p>
      </dsp:txBody>
      <dsp:txXfrm>
        <a:off x="5119104" y="1017387"/>
        <a:ext cx="1107398" cy="693545"/>
      </dsp:txXfrm>
    </dsp:sp>
    <dsp:sp modelId="{F3B0BD55-47D9-4340-BE6D-444FCB557B59}">
      <dsp:nvSpPr>
        <dsp:cNvPr id="0" name=""/>
        <dsp:cNvSpPr/>
      </dsp:nvSpPr>
      <dsp:spPr>
        <a:xfrm>
          <a:off x="2293484" y="458674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3548294" y="1299768"/>
              </a:moveTo>
              <a:arcTo wR="1810971" hR="1810971" stAng="20616217" swAng="19675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3FEE5-E064-4B4C-B3C0-8814E8C0CACF}">
      <dsp:nvSpPr>
        <dsp:cNvPr id="0" name=""/>
        <dsp:cNvSpPr/>
      </dsp:nvSpPr>
      <dsp:spPr>
        <a:xfrm>
          <a:off x="5081585" y="2790839"/>
          <a:ext cx="1182436" cy="768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err="1" smtClean="0"/>
            <a:t>Mentality</a:t>
          </a:r>
          <a:endParaRPr lang="et-EE" sz="1300" b="1" kern="1200" dirty="0"/>
        </a:p>
      </dsp:txBody>
      <dsp:txXfrm>
        <a:off x="5119104" y="2828358"/>
        <a:ext cx="1107398" cy="693545"/>
      </dsp:txXfrm>
    </dsp:sp>
    <dsp:sp modelId="{F9AE6345-940C-4183-820F-2E438AA3C706}">
      <dsp:nvSpPr>
        <dsp:cNvPr id="0" name=""/>
        <dsp:cNvSpPr/>
      </dsp:nvSpPr>
      <dsp:spPr>
        <a:xfrm>
          <a:off x="2293484" y="458674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3076515" y="3106354"/>
              </a:moveTo>
              <a:arcTo wR="1810971" hR="1810971" stAng="2740054" swAng="150149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9631C-A17B-4F17-B131-54CC8503C7CF}">
      <dsp:nvSpPr>
        <dsp:cNvPr id="0" name=""/>
        <dsp:cNvSpPr/>
      </dsp:nvSpPr>
      <dsp:spPr>
        <a:xfrm>
          <a:off x="3513237" y="3696325"/>
          <a:ext cx="1182436" cy="768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err="1" smtClean="0"/>
            <a:t>Control</a:t>
          </a:r>
          <a:r>
            <a:rPr lang="et-EE" sz="1300" b="1" kern="1200" dirty="0" smtClean="0"/>
            <a:t> and </a:t>
          </a:r>
          <a:r>
            <a:rPr lang="et-EE" sz="1300" b="1" kern="1200" dirty="0" err="1" smtClean="0"/>
            <a:t>power</a:t>
          </a:r>
          <a:endParaRPr lang="et-EE" sz="1300" b="1" kern="1200" dirty="0"/>
        </a:p>
      </dsp:txBody>
      <dsp:txXfrm>
        <a:off x="3550756" y="3733844"/>
        <a:ext cx="1107398" cy="693545"/>
      </dsp:txXfrm>
    </dsp:sp>
    <dsp:sp modelId="{B2E9345E-9EF0-4E11-A1CA-3309D88BEE61}">
      <dsp:nvSpPr>
        <dsp:cNvPr id="0" name=""/>
        <dsp:cNvSpPr/>
      </dsp:nvSpPr>
      <dsp:spPr>
        <a:xfrm>
          <a:off x="2293484" y="458674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1212194" y="3520089"/>
              </a:moveTo>
              <a:arcTo wR="1810971" hR="1810971" stAng="6558452" swAng="150149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FFE8C-C8A1-4B56-9FDC-490F683A7940}">
      <dsp:nvSpPr>
        <dsp:cNvPr id="0" name=""/>
        <dsp:cNvSpPr/>
      </dsp:nvSpPr>
      <dsp:spPr>
        <a:xfrm>
          <a:off x="1944890" y="2790839"/>
          <a:ext cx="1182436" cy="768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err="1" smtClean="0"/>
            <a:t>Manipulative</a:t>
          </a:r>
          <a:endParaRPr lang="et-EE" sz="1300" b="1" kern="1200" dirty="0"/>
        </a:p>
      </dsp:txBody>
      <dsp:txXfrm>
        <a:off x="1982409" y="2828358"/>
        <a:ext cx="1107398" cy="693545"/>
      </dsp:txXfrm>
    </dsp:sp>
    <dsp:sp modelId="{BE13A23D-0EA6-4414-89D3-F85ED33BB61C}">
      <dsp:nvSpPr>
        <dsp:cNvPr id="0" name=""/>
        <dsp:cNvSpPr/>
      </dsp:nvSpPr>
      <dsp:spPr>
        <a:xfrm>
          <a:off x="2293484" y="458674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73648" y="2322174"/>
              </a:moveTo>
              <a:arcTo wR="1810971" hR="1810971" stAng="9816217" swAng="19675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9293C-B2BC-44E3-9300-D0FBD641B51A}">
      <dsp:nvSpPr>
        <dsp:cNvPr id="0" name=""/>
        <dsp:cNvSpPr/>
      </dsp:nvSpPr>
      <dsp:spPr>
        <a:xfrm>
          <a:off x="1944890" y="979868"/>
          <a:ext cx="1182436" cy="768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300" b="1" kern="1200" dirty="0" smtClean="0"/>
            <a:t>Personal </a:t>
          </a:r>
          <a:r>
            <a:rPr lang="et-EE" sz="1300" b="1" kern="1200" dirty="0" err="1" smtClean="0"/>
            <a:t>character</a:t>
          </a:r>
          <a:endParaRPr lang="et-EE" sz="1300" b="1" kern="1200" dirty="0"/>
        </a:p>
      </dsp:txBody>
      <dsp:txXfrm>
        <a:off x="1982409" y="1017387"/>
        <a:ext cx="1107398" cy="693545"/>
      </dsp:txXfrm>
    </dsp:sp>
    <dsp:sp modelId="{3A1A8AE4-EA1F-483C-BA5F-D6058B45C7FE}">
      <dsp:nvSpPr>
        <dsp:cNvPr id="0" name=""/>
        <dsp:cNvSpPr/>
      </dsp:nvSpPr>
      <dsp:spPr>
        <a:xfrm>
          <a:off x="2269838" y="481561"/>
          <a:ext cx="3621943" cy="3621943"/>
        </a:xfrm>
        <a:custGeom>
          <a:avLst/>
          <a:gdLst/>
          <a:ahLst/>
          <a:cxnLst/>
          <a:rect l="0" t="0" r="0" b="0"/>
          <a:pathLst>
            <a:path>
              <a:moveTo>
                <a:pt x="567585" y="494305"/>
              </a:moveTo>
              <a:arcTo wR="1810971" hR="1810971" stAng="13598376" swAng="108714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altLang="et-EE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D20D986-E9E4-4C7E-B275-7DA6C52FBCB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8321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8608FCC-EE7B-4CD4-BBFA-418BCB56EE69}" type="slidenum">
              <a:rPr lang="et-EE" altLang="et-EE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t-EE" altLang="et-E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53502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F73ED-CD3B-41A3-A784-5F30C9548769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2991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9A62F-D25F-4D5C-8823-42E7DBC1C288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01131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60363"/>
            <a:ext cx="2266950" cy="6475412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4825" y="360363"/>
            <a:ext cx="6648450" cy="6475412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8B00-4E56-45E2-A034-DC33DB890F3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4955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871663" y="360363"/>
            <a:ext cx="7700962" cy="1076325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D729E-502B-4E81-9DFF-E4A350EF318C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103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B339-53B2-4145-82CB-17FF48A8354B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946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E289-8FC6-4F9B-830E-E65FBB456A86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8374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4825" y="1511300"/>
            <a:ext cx="4457700" cy="53244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4925" y="1511300"/>
            <a:ext cx="4457700" cy="5324475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E502A-B7D0-4F3F-AE4D-6863672572B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40430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71C0-D4AE-4478-B15D-86D5702CD861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00571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CF22-A673-48CC-AE60-BE5C2C92A36F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8442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3EA0F-F28E-458E-A05A-BBF0DB6C1FB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4054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6D9CB-F708-4E9F-BFCA-CB0467F68FEA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75686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smtClean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CEEC3-EF0C-4709-B86F-37DFE621C264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50605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3913"/>
            <a:ext cx="1007903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0806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71663" y="360363"/>
            <a:ext cx="77009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11300"/>
            <a:ext cx="90678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the outline text format</a:t>
            </a:r>
          </a:p>
          <a:p>
            <a:pPr lvl="1"/>
            <a:r>
              <a:rPr lang="en-GB" altLang="et-EE" smtClean="0"/>
              <a:t>Second Outline Level</a:t>
            </a:r>
          </a:p>
          <a:p>
            <a:pPr lvl="2"/>
            <a:r>
              <a:rPr lang="en-GB" altLang="et-EE" smtClean="0"/>
              <a:t>Third Outline Level</a:t>
            </a:r>
          </a:p>
          <a:p>
            <a:pPr lvl="3"/>
            <a:r>
              <a:rPr lang="en-GB" altLang="et-EE" smtClean="0"/>
              <a:t>Fourth Outline Level</a:t>
            </a:r>
          </a:p>
          <a:p>
            <a:pPr lvl="4"/>
            <a:r>
              <a:rPr lang="en-GB" altLang="et-EE" smtClean="0"/>
              <a:t>Fifth Outline Level</a:t>
            </a:r>
          </a:p>
          <a:p>
            <a:pPr lvl="4"/>
            <a:r>
              <a:rPr lang="en-GB" altLang="et-EE" smtClean="0"/>
              <a:t>Sixth Outline Level</a:t>
            </a:r>
          </a:p>
          <a:p>
            <a:pPr lvl="4"/>
            <a:r>
              <a:rPr lang="en-GB" altLang="et-EE" smtClean="0"/>
              <a:t>Seventh Outline Level</a:t>
            </a:r>
          </a:p>
          <a:p>
            <a:pPr lvl="4"/>
            <a:r>
              <a:rPr lang="en-GB" altLang="et-EE" smtClean="0"/>
              <a:t>Eighth Outline Level</a:t>
            </a:r>
          </a:p>
          <a:p>
            <a:pPr lvl="4"/>
            <a:r>
              <a:rPr lang="en-GB" altLang="et-EE" smtClean="0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1511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2087563" y="6886575"/>
            <a:ext cx="1582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t-EE" altLang="et-E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43325" y="6886575"/>
            <a:ext cx="2344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4496C8-804C-4898-AD55-229CD46C94C7}" type="slidenum">
              <a:rPr lang="et-EE" altLang="et-EE"/>
              <a:pPr>
                <a:defRPr/>
              </a:pPr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 kern="1200">
          <a:solidFill>
            <a:srgbClr val="004586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4586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frm=1&amp;source=images&amp;cd=&amp;cad=rja&amp;uact=8&amp;ved=0CAQQjRw&amp;url=http://www.travelandtourworld.com/news/article/eu-adds-columbia-peru-uae-visa-free-travel-list/&amp;ei=KtIxU8SWCKXj4QSnkoDACw&amp;usg=AFQjCNE0_RrRsIxh5ybVZKkLxl_XkLCMyA&amp;sig2=1d5ty3YbQC6C_L6ddzQ2OQ&amp;bvm=bv.63587204,d.b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50487" y="4696748"/>
            <a:ext cx="5256585" cy="792088"/>
          </a:xfrm>
        </p:spPr>
        <p:txBody>
          <a:bodyPr tIns="0"/>
          <a:lstStyle/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t-EE" altLang="et-EE" sz="2000" dirty="0" err="1" smtClean="0"/>
              <a:t>Name</a:t>
            </a:r>
            <a:endParaRPr lang="et-EE" altLang="et-EE" sz="2000" dirty="0" smtClean="0"/>
          </a:p>
          <a:p>
            <a:pPr eaLnBrk="1">
              <a:lnSpc>
                <a:spcPct val="100000"/>
              </a:lnSpc>
              <a:spcAft>
                <a:spcPts val="600"/>
              </a:spcAft>
            </a:pPr>
            <a:r>
              <a:rPr lang="et-EE" altLang="et-EE" sz="2000" dirty="0" err="1" smtClean="0"/>
              <a:t>Date</a:t>
            </a:r>
            <a:endParaRPr lang="et-EE" altLang="et-EE" sz="2000" dirty="0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936625" y="6202363"/>
            <a:ext cx="89281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t-EE" sz="1200" i="1" dirty="0">
                <a:solidFill>
                  <a:schemeClr val="tx1"/>
                </a:solidFill>
              </a:rPr>
              <a:t>This project is funded by The Programme Prevention of and Fight against Crime (ISEC) of the European Union. „Improving Victim Support during Criminal Proceedings: Anti-Trafficking Training for Criminal Justice System” (HOME/2012/ISEC/AG/4000004346)</a:t>
            </a:r>
            <a:endParaRPr lang="et-EE" altLang="et-EE" sz="1200" dirty="0">
              <a:solidFill>
                <a:schemeClr val="tx1"/>
              </a:solidFill>
            </a:endParaRPr>
          </a:p>
        </p:txBody>
      </p:sp>
      <p:pic>
        <p:nvPicPr>
          <p:cNvPr id="3077" name="Pilt 6" descr="https://encrypted-tbn0.gstatic.com/images?q=tbn:ANd9GcQt7wbm6jBhLL81_NqmltidNFI8f3ExafZ0d6dG8dxUu6PR1LT6r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619125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05" y="1872121"/>
            <a:ext cx="3384375" cy="19718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619597"/>
            <a:ext cx="7016308" cy="4748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65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2051645"/>
            <a:ext cx="6048672" cy="45079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3808" y="16823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u="sng" dirty="0" err="1" smtClean="0">
                <a:solidFill>
                  <a:schemeClr val="tx1"/>
                </a:solidFill>
              </a:rPr>
              <a:t>Physical</a:t>
            </a:r>
            <a:endParaRPr lang="et-EE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2051645"/>
            <a:ext cx="5760640" cy="4473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800" y="168231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u="sng" dirty="0" err="1" smtClean="0">
                <a:solidFill>
                  <a:schemeClr val="tx1"/>
                </a:solidFill>
              </a:rPr>
              <a:t>Psychological</a:t>
            </a:r>
            <a:endParaRPr lang="et-EE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2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2123653"/>
            <a:ext cx="6048672" cy="38269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800" y="17543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u="sng" dirty="0" err="1" smtClean="0">
                <a:solidFill>
                  <a:schemeClr val="tx1"/>
                </a:solidFill>
              </a:rPr>
              <a:t>Social</a:t>
            </a:r>
            <a:endParaRPr lang="et-EE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4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051645"/>
            <a:ext cx="7488832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9872" y="1475581"/>
            <a:ext cx="7560840" cy="45365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1582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259557"/>
            <a:ext cx="7128792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415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827509"/>
            <a:ext cx="5832648" cy="4392488"/>
          </a:xfrm>
          <a:prstGeom prst="rect">
            <a:avLst/>
          </a:prstGeom>
          <a:noFill/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855" y="5364013"/>
            <a:ext cx="299892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4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39912" y="1403573"/>
            <a:ext cx="7128792" cy="42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763613"/>
            <a:ext cx="8784728" cy="417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1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475581"/>
            <a:ext cx="6408712" cy="483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43968" y="1619597"/>
            <a:ext cx="6480720" cy="496855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79083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232000" y="1763613"/>
            <a:ext cx="6408712" cy="459125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9985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43968" y="2051645"/>
            <a:ext cx="6984776" cy="388406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8370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27944" y="1979637"/>
            <a:ext cx="6840760" cy="3737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191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99952" y="2051645"/>
            <a:ext cx="7056784" cy="403544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6974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943968" y="2051645"/>
            <a:ext cx="6768752" cy="392140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38896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71960" y="1907629"/>
            <a:ext cx="6734869" cy="417019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34725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51880" y="1691606"/>
            <a:ext cx="7992888" cy="381642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0627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67904" y="1763613"/>
            <a:ext cx="7632848" cy="431251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613106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39912" y="2123653"/>
            <a:ext cx="7488832" cy="42274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558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475581"/>
            <a:ext cx="6408712" cy="508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98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79872" y="2195661"/>
            <a:ext cx="7992888" cy="37444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35763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95896" y="2051645"/>
            <a:ext cx="7488832" cy="407208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32723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39912" y="2051645"/>
            <a:ext cx="7344816" cy="364385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27369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367904" y="2195661"/>
            <a:ext cx="7704856" cy="36004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39391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95896" y="2195661"/>
            <a:ext cx="7488832" cy="374441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689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11920" y="2051645"/>
            <a:ext cx="6768752" cy="381364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04661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39912" y="1979637"/>
            <a:ext cx="7342495" cy="432449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61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55936" y="1763613"/>
            <a:ext cx="7416824" cy="45365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292804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39912" y="1475581"/>
            <a:ext cx="7344815" cy="525658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44639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u kohatäide 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23888" y="1691605"/>
            <a:ext cx="7344816" cy="489654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5559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547589"/>
            <a:ext cx="6840760" cy="492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22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295896" y="2699717"/>
            <a:ext cx="7700962" cy="1076325"/>
          </a:xfrm>
        </p:spPr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46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1547589"/>
            <a:ext cx="7200800" cy="502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6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763613"/>
            <a:ext cx="6795199" cy="4562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28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2" y="1672409"/>
            <a:ext cx="8928992" cy="49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2636792871"/>
              </p:ext>
            </p:extLst>
          </p:nvPr>
        </p:nvGraphicFramePr>
        <p:xfrm>
          <a:off x="1079872" y="1979637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67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979637"/>
            <a:ext cx="8990885" cy="403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t-E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sup presepõhi_2 [Kirjutuskaitstud] [Ühilduvusrežiim]" id="{44554C23-8BD2-4D37-948E-6AC29B04F9B7}" vid="{A2E675E3-266E-4370-A00F-32D910940345}"/>
    </a:ext>
  </a:ext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visup esitluspõhi_12.06.2014</Template>
  <TotalTime>48</TotalTime>
  <Words>54</Words>
  <Application>Microsoft Office PowerPoint</Application>
  <PresentationFormat>Kohandatud</PresentationFormat>
  <Paragraphs>13</Paragraphs>
  <Slides>40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40</vt:i4>
      </vt:variant>
    </vt:vector>
  </HeadingPairs>
  <TitlesOfParts>
    <vt:vector size="45" baseType="lpstr">
      <vt:lpstr>Microsoft YaHei</vt:lpstr>
      <vt:lpstr>Arial</vt:lpstr>
      <vt:lpstr>Lucida Sans Unicode</vt:lpstr>
      <vt:lpstr>Times New Roman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>Justiitsministeerium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Pilleriin Lindsalu</dc:creator>
  <cp:lastModifiedBy>Pilleriin Lindsalu</cp:lastModifiedBy>
  <cp:revision>7</cp:revision>
  <cp:lastPrinted>1601-01-01T00:00:00Z</cp:lastPrinted>
  <dcterms:created xsi:type="dcterms:W3CDTF">2015-07-16T11:20:12Z</dcterms:created>
  <dcterms:modified xsi:type="dcterms:W3CDTF">2015-09-11T11:34:58Z</dcterms:modified>
</cp:coreProperties>
</file>